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BE48"/>
    <a:srgbClr val="6E6259"/>
    <a:srgbClr val="C8102E"/>
    <a:srgbClr val="7A6E67"/>
    <a:srgbClr val="F2BF49"/>
    <a:srgbClr val="ADA07A"/>
    <a:srgbClr val="CE1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01" autoAdjust="0"/>
    <p:restoredTop sz="88415" autoAdjust="0"/>
  </p:normalViewPr>
  <p:slideViewPr>
    <p:cSldViewPr>
      <p:cViewPr varScale="1">
        <p:scale>
          <a:sx n="60" d="100"/>
          <a:sy n="60" d="100"/>
        </p:scale>
        <p:origin x="135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0" d="100"/>
          <a:sy n="120" d="100"/>
        </p:scale>
        <p:origin x="-406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FD408-A865-FD43-BD8A-60A14765CAA4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FBDB0-09E2-4741-A27D-AF8AA3540E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11DA4-9F5C-6145-8010-1CB02F8CA18F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42586-8D9D-F44D-952F-229CE4F75F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6629400" cy="1066800"/>
          </a:xfrm>
        </p:spPr>
        <p:txBody>
          <a:bodyPr anchor="b"/>
          <a:lstStyle>
            <a:lvl1pPr>
              <a:defRPr>
                <a:solidFill>
                  <a:srgbClr val="F1BE4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81400"/>
            <a:ext cx="6248400" cy="1752600"/>
          </a:xfrm>
        </p:spPr>
        <p:txBody>
          <a:bodyPr/>
          <a:lstStyle>
            <a:lvl1pPr marL="0" indent="0">
              <a:buFont typeface="Times" charset="0"/>
              <a:buNone/>
              <a:defRPr sz="2400">
                <a:solidFill>
                  <a:srgbClr val="6E6259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12725" y="3489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545732"/>
            <a:ext cx="4369763" cy="73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2000250" cy="5029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848350" cy="5029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24600" y="6324600"/>
            <a:ext cx="2438400" cy="381000"/>
          </a:xfrm>
        </p:spPr>
        <p:txBody>
          <a:bodyPr/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pPr lvl="0"/>
            <a:r>
              <a:rPr lang="en-US"/>
              <a:t>Unit Name Goes Here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C810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0668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12725" y="3489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11" descr="ISU LEFT white.eps"/>
          <p:cNvPicPr>
            <a:picLocks noChangeAspect="1"/>
          </p:cNvPicPr>
          <p:nvPr userDrawn="1"/>
        </p:nvPicPr>
        <p:blipFill>
          <a:blip r:embed="rId13"/>
          <a:srcRect b="38235"/>
          <a:stretch>
            <a:fillRect/>
          </a:stretch>
        </p:blipFill>
        <p:spPr bwMode="auto">
          <a:xfrm>
            <a:off x="533400" y="6365927"/>
            <a:ext cx="3200400" cy="26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67388" y="63103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 i="0">
                <a:solidFill>
                  <a:schemeClr val="bg1"/>
                </a:solidFill>
                <a:latin typeface="Univers 65" charset="0"/>
                <a:ea typeface="Univers 65" charset="0"/>
                <a:cs typeface="Univers 65" charset="0"/>
              </a:defRPr>
            </a:lvl1pPr>
          </a:lstStyle>
          <a:p>
            <a:r>
              <a:rPr lang="en-US" dirty="0"/>
              <a:t>Presentation Title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500">
          <a:solidFill>
            <a:srgbClr val="C8102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2pPr>
      <a:lvl3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3pPr>
      <a:lvl4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4pPr>
      <a:lvl5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8102E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8102E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8102E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8102E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8102E"/>
        </a:buClr>
        <a:buSzPct val="80000"/>
        <a:buFont typeface="Times" charset="0"/>
        <a:buChar char="•"/>
        <a:defRPr sz="2600">
          <a:solidFill>
            <a:srgbClr val="6E6259"/>
          </a:solidFill>
          <a:latin typeface="+mn-lt"/>
          <a:ea typeface="Geneva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2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6290846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+mn-lt"/>
              </a:rPr>
              <a:t>Ivy College of Business</a:t>
            </a:r>
          </a:p>
        </p:txBody>
      </p:sp>
    </p:spTree>
    <p:extLst>
      <p:ext uri="{BB962C8B-B14F-4D97-AF65-F5344CB8AC3E}">
        <p14:creationId xmlns:p14="http://schemas.microsoft.com/office/powerpoint/2010/main" val="202871365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PowerPoint.pot</Template>
  <TotalTime>101</TotalTime>
  <Words>4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Geneva</vt:lpstr>
      <vt:lpstr>Times</vt:lpstr>
      <vt:lpstr>Univers 65</vt:lpstr>
      <vt:lpstr>Univers 67 CondensedBold</vt:lpstr>
      <vt:lpstr>PowerPoint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Jill Thomasson</dc:creator>
  <cp:lastModifiedBy>Lyndon, Suzanne D [BUS]</cp:lastModifiedBy>
  <cp:revision>15</cp:revision>
  <dcterms:created xsi:type="dcterms:W3CDTF">2016-12-19T18:10:52Z</dcterms:created>
  <dcterms:modified xsi:type="dcterms:W3CDTF">2021-05-10T16:53:35Z</dcterms:modified>
</cp:coreProperties>
</file>