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2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0469"/>
            <a:ext cx="9144000" cy="7545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2048"/>
            <a:ext cx="9144000" cy="4925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B5BE0-CDE6-40E4-973A-165B3F94AB4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4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B5BE0-CDE6-40E4-973A-165B3F94AB4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28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74" y="578774"/>
            <a:ext cx="5299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7874" y="3458499"/>
            <a:ext cx="52995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1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6196013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6196013" y="2514600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7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37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5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561E43-FB93-4D31-A4D7-55240475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407" y="6191776"/>
            <a:ext cx="1929618" cy="4490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93" y="6278762"/>
            <a:ext cx="2622430" cy="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81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Overlay</dc:title>
  <dc:creator>Price, Tyler J [AGRON]</dc:creator>
  <cp:lastModifiedBy>Price, Tyler J [AGRON]</cp:lastModifiedBy>
  <cp:revision>7</cp:revision>
  <dcterms:created xsi:type="dcterms:W3CDTF">2020-07-31T19:03:14Z</dcterms:created>
  <dcterms:modified xsi:type="dcterms:W3CDTF">2020-08-05T20:34:54Z</dcterms:modified>
</cp:coreProperties>
</file>