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51A92-4406-497B-85CF-93C66F11413F}" v="22" dt="2020-09-16T22:11:47.590"/>
    <p1510:client id="{B49A3237-7114-4F78-8FDF-BB1A2243FB59}" v="100" dt="2020-09-03T14:14:49.711"/>
    <p1510:client id="{3B1907F4-5BF9-407A-9C2E-9A4759E6CF15}" v="316" dt="2020-08-30T21:32:12.322"/>
    <p1510:client id="{60E83962-AD11-4332-A26F-89020F24C48F}" v="186" dt="2020-09-03T14:03:17.118"/>
    <p1510:client id="{A7A1D856-3420-4EF9-870A-A63B8736AB4B}" v="7" dt="2020-09-26T12:40:12.185"/>
    <p1510:client id="{E328851A-C75F-4FE8-9251-1222CD274911}" v="4" dt="2020-09-01T12:55:49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741" autoAdjust="0"/>
    <p:restoredTop sz="94660"/>
  </p:normalViewPr>
  <p:slideViewPr>
    <p:cSldViewPr snapToGrid="0">
      <p:cViewPr varScale="1">
        <p:scale>
          <a:sx n="60" d="100"/>
          <a:sy n="60" d="100"/>
        </p:scale>
        <p:origin x="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hat.suicidepreventionlifeline.org/GetHelp/LifelineChat.asp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727994"/>
          </a:xfrm>
        </p:spPr>
        <p:txBody>
          <a:bodyPr/>
          <a:lstStyle/>
          <a:p>
            <a:pPr algn="ctr"/>
            <a:r>
              <a:rPr lang="en-US" dirty="0"/>
              <a:t>Mental Health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7059" y="1558267"/>
            <a:ext cx="1067521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333333"/>
                </a:solidFill>
                <a:latin typeface="Nimbus Sans"/>
              </a:rPr>
              <a:t>What constitutes a mental health crisis?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Nimbus Sans"/>
              </a:rPr>
              <a:t>If you are concerned about your personal safety or the safety of 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Nimbus Sans"/>
              </a:rPr>
              <a:t>If you are concerned about harming yourself or someone else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Nimbus Sans"/>
              </a:rPr>
              <a:t>If you believe you are losing touch with reality</a:t>
            </a:r>
          </a:p>
          <a:p>
            <a:r>
              <a:rPr lang="en-US" sz="1400" b="1" dirty="0">
                <a:solidFill>
                  <a:srgbClr val="CE1126"/>
                </a:solidFill>
                <a:latin typeface="Nimbus Sans"/>
              </a:rPr>
              <a:t>If you are experiencing a mental health crisis the following resources are available:</a:t>
            </a:r>
            <a:endParaRPr lang="en-US" sz="1400" dirty="0">
              <a:solidFill>
                <a:srgbClr val="333333"/>
              </a:solidFill>
              <a:latin typeface="Nimbus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333333"/>
                </a:solidFill>
                <a:latin typeface="Nimbus Sans"/>
              </a:rPr>
              <a:t>Call or go online to utilize 24-hour National Suicide Prevention Lifeline services</a:t>
            </a:r>
            <a:endParaRPr lang="en-US" sz="1400" dirty="0">
              <a:solidFill>
                <a:srgbClr val="333333"/>
              </a:solidFill>
              <a:latin typeface="Nimbus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Nimbus Sans"/>
              </a:rPr>
              <a:t>1-800-273-TALK (8255)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C0000"/>
                </a:solidFill>
                <a:latin typeface="Nimbus Sans"/>
                <a:hlinkClick r:id="rId2"/>
              </a:rPr>
              <a:t>http://chat.suicidepreventionlifeline.org/GetHelp/LifelineChat.aspx</a:t>
            </a:r>
            <a:r>
              <a:rPr lang="en-US" sz="1400" dirty="0">
                <a:solidFill>
                  <a:srgbClr val="333333"/>
                </a:solidFill>
                <a:latin typeface="Nimbus Sans"/>
              </a:rPr>
              <a:t> (online chat)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333333"/>
                </a:solidFill>
                <a:latin typeface="Nimbus Sans"/>
              </a:rPr>
              <a:t>Text the 24-hour Crisis Text line</a:t>
            </a:r>
            <a:endParaRPr lang="en-US" sz="1400" dirty="0">
              <a:solidFill>
                <a:srgbClr val="333333"/>
              </a:solidFill>
              <a:latin typeface="Nimbus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Nimbus Sans"/>
              </a:rPr>
              <a:t>Text ISU to 741741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333333"/>
                </a:solidFill>
                <a:latin typeface="Nimbus Sans"/>
              </a:rPr>
              <a:t>Call or visit the Iowa State Student Counseling Services Monday – Friday from 8 am – 5 pm</a:t>
            </a:r>
            <a:endParaRPr lang="en-US" sz="1400" dirty="0">
              <a:solidFill>
                <a:srgbClr val="333333"/>
              </a:solidFill>
              <a:latin typeface="Nimbus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Nimbus Sans"/>
              </a:rPr>
              <a:t>515-294-5056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Nimbus Sans"/>
              </a:rPr>
              <a:t>3</a:t>
            </a:r>
            <a:r>
              <a:rPr lang="en-US" sz="1400" baseline="30000" dirty="0">
                <a:solidFill>
                  <a:srgbClr val="333333"/>
                </a:solidFill>
                <a:latin typeface="Nimbus Sans"/>
              </a:rPr>
              <a:t>rd</a:t>
            </a:r>
            <a:r>
              <a:rPr lang="en-US" sz="1400" dirty="0">
                <a:solidFill>
                  <a:srgbClr val="333333"/>
                </a:solidFill>
                <a:latin typeface="Nimbus Sans"/>
              </a:rPr>
              <a:t> Floor, Student Services Building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333333"/>
                </a:solidFill>
                <a:latin typeface="Nimbus Sans"/>
              </a:rPr>
              <a:t>Go to the Emergency Room</a:t>
            </a:r>
            <a:endParaRPr lang="en-US" sz="1400" dirty="0">
              <a:solidFill>
                <a:srgbClr val="333333"/>
              </a:solidFill>
              <a:latin typeface="Nimbus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Nimbus Sans"/>
              </a:rPr>
              <a:t>Mary Greeley Medical Center</a:t>
            </a:r>
            <a:br>
              <a:rPr lang="en-US" sz="1400" dirty="0">
                <a:solidFill>
                  <a:srgbClr val="333333"/>
                </a:solidFill>
                <a:latin typeface="Nimbus Sans"/>
              </a:rPr>
            </a:br>
            <a:r>
              <a:rPr lang="en-US" sz="1400" dirty="0">
                <a:solidFill>
                  <a:srgbClr val="333333"/>
                </a:solidFill>
                <a:latin typeface="Nimbus Sans"/>
              </a:rPr>
              <a:t>1111 Duff Ave.</a:t>
            </a:r>
            <a:br>
              <a:rPr lang="en-US" sz="1400" dirty="0">
                <a:solidFill>
                  <a:srgbClr val="333333"/>
                </a:solidFill>
                <a:latin typeface="Nimbus Sans"/>
              </a:rPr>
            </a:br>
            <a:r>
              <a:rPr lang="en-US" sz="1400" dirty="0">
                <a:solidFill>
                  <a:srgbClr val="333333"/>
                </a:solidFill>
                <a:latin typeface="Nimbus Sans"/>
              </a:rPr>
              <a:t>Ames, IA 50010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333333"/>
                </a:solidFill>
                <a:latin typeface="Nimbus Sans"/>
              </a:rPr>
              <a:t>Call the Iowa State University Police Department</a:t>
            </a:r>
            <a:endParaRPr lang="en-US" sz="1400" dirty="0">
              <a:solidFill>
                <a:srgbClr val="333333"/>
              </a:solidFill>
              <a:latin typeface="Nimbus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latin typeface="Nimbus Sans"/>
              </a:rPr>
              <a:t>515-294-4428</a:t>
            </a:r>
          </a:p>
          <a:p>
            <a:r>
              <a:rPr lang="en-US" b="1" i="1" dirty="0">
                <a:solidFill>
                  <a:srgbClr val="CE1126"/>
                </a:solidFill>
                <a:latin typeface="Nimbus Sans"/>
              </a:rPr>
              <a:t>If there is an immediate threat to self or others, you are strongly encouraged to contact 911</a:t>
            </a:r>
            <a:endParaRPr lang="en-US" b="1" i="0" dirty="0">
              <a:solidFill>
                <a:srgbClr val="333333"/>
              </a:solidFill>
              <a:effectLst/>
              <a:latin typeface="Nimbus Sans"/>
            </a:endParaRPr>
          </a:p>
        </p:txBody>
      </p:sp>
    </p:spTree>
    <p:extLst>
      <p:ext uri="{BB962C8B-B14F-4D97-AF65-F5344CB8AC3E}">
        <p14:creationId xmlns:p14="http://schemas.microsoft.com/office/powerpoint/2010/main" val="166919215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165</TotalTime>
  <Words>171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Nimbus Sans</vt:lpstr>
      <vt:lpstr>Wingdings 3</vt:lpstr>
      <vt:lpstr>Wisp</vt:lpstr>
      <vt:lpstr>Mental Health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IFYE Holistic Wellness</dc:title>
  <dc:creator>Giese, Carrie L [VPSA]</dc:creator>
  <cp:lastModifiedBy>Richards, Lydia [ECON]</cp:lastModifiedBy>
  <cp:revision>126</cp:revision>
  <dcterms:created xsi:type="dcterms:W3CDTF">2020-02-03T20:58:25Z</dcterms:created>
  <dcterms:modified xsi:type="dcterms:W3CDTF">2021-01-27T19:13:02Z</dcterms:modified>
</cp:coreProperties>
</file>