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8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equesting for a letter of Recommendation </a:t>
            </a: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Wednesday Lunch Break, February 10, 2021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480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who to 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357" y="1985817"/>
            <a:ext cx="10708116" cy="465512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well do they know you?</a:t>
            </a:r>
          </a:p>
          <a:p>
            <a:pPr lvl="1"/>
            <a:r>
              <a:rPr lang="en-US" sz="3200" dirty="0" smtClean="0"/>
              <a:t>Professor</a:t>
            </a:r>
          </a:p>
          <a:p>
            <a:pPr lvl="1"/>
            <a:r>
              <a:rPr lang="en-US" sz="3200" dirty="0" smtClean="0"/>
              <a:t>Academic </a:t>
            </a:r>
            <a:r>
              <a:rPr lang="en-US" sz="3200" dirty="0" smtClean="0"/>
              <a:t>Advisor</a:t>
            </a:r>
            <a:endParaRPr lang="en-US" sz="3200" dirty="0" smtClean="0"/>
          </a:p>
          <a:p>
            <a:pPr lvl="1"/>
            <a:r>
              <a:rPr lang="en-US" sz="3200" dirty="0" smtClean="0"/>
              <a:t>Supervisor</a:t>
            </a:r>
          </a:p>
          <a:p>
            <a:pPr lvl="1"/>
            <a:r>
              <a:rPr lang="en-US" sz="3200" dirty="0" smtClean="0"/>
              <a:t>Coach</a:t>
            </a:r>
          </a:p>
          <a:p>
            <a:pPr lvl="1"/>
            <a:r>
              <a:rPr lang="en-US" sz="3200" dirty="0" smtClean="0"/>
              <a:t>Parent/Relative ( I hope not!)</a:t>
            </a:r>
          </a:p>
          <a:p>
            <a:r>
              <a:rPr lang="en-US" sz="3200" dirty="0" smtClean="0"/>
              <a:t>Someone who can write you a positive letter</a:t>
            </a:r>
            <a:endParaRPr lang="en-US" sz="3200" dirty="0"/>
          </a:p>
          <a:p>
            <a:r>
              <a:rPr lang="en-US" sz="3200" dirty="0" smtClean="0"/>
              <a:t>How often have you contacted this person in the past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794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 an E-mail to your </a:t>
            </a:r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30" y="2087418"/>
            <a:ext cx="9895315" cy="4692073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Be Specific </a:t>
            </a:r>
          </a:p>
          <a:p>
            <a:r>
              <a:rPr lang="en-US" sz="3600" dirty="0" smtClean="0"/>
              <a:t>Attach resume (revised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Attach the statement of Purpose (Grad/Law School) </a:t>
            </a:r>
            <a:endParaRPr lang="en-US" sz="3600" dirty="0" smtClean="0"/>
          </a:p>
          <a:p>
            <a:r>
              <a:rPr lang="en-US" sz="3600" dirty="0" smtClean="0"/>
              <a:t>Provide some information about </a:t>
            </a:r>
            <a:r>
              <a:rPr lang="en-US" sz="3600" dirty="0" smtClean="0"/>
              <a:t>Scholarship (provide link where available) </a:t>
            </a:r>
            <a:r>
              <a:rPr lang="en-US" sz="3600" dirty="0" smtClean="0"/>
              <a:t>and deadline</a:t>
            </a:r>
          </a:p>
          <a:p>
            <a:r>
              <a:rPr lang="en-US" sz="3600" dirty="0" smtClean="0"/>
              <a:t>Allow enough </a:t>
            </a:r>
            <a:r>
              <a:rPr lang="en-US" sz="3600" dirty="0" smtClean="0"/>
              <a:t>time</a:t>
            </a:r>
          </a:p>
          <a:p>
            <a:r>
              <a:rPr lang="en-US" sz="3600" dirty="0" smtClean="0"/>
              <a:t>Update your reference and s</a:t>
            </a:r>
            <a:r>
              <a:rPr lang="en-US" sz="3600" dirty="0" smtClean="0"/>
              <a:t>tay in touch with your.</a:t>
            </a:r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423763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6C26E498871346AFBBC2D875DA8D2E" ma:contentTypeVersion="13" ma:contentTypeDescription="Create a new document." ma:contentTypeScope="" ma:versionID="45eff21f77b6f6c9408cb6c622cbfda7">
  <xsd:schema xmlns:xsd="http://www.w3.org/2001/XMLSchema" xmlns:xs="http://www.w3.org/2001/XMLSchema" xmlns:p="http://schemas.microsoft.com/office/2006/metadata/properties" xmlns:ns3="b2e5e35c-01b2-49b7-80c6-67e6bc8162d6" xmlns:ns4="9c4209bc-07df-40bd-abd9-128673758049" targetNamespace="http://schemas.microsoft.com/office/2006/metadata/properties" ma:root="true" ma:fieldsID="dd81cc2262cac6c95be0f8d19ad3bfa5" ns3:_="" ns4:_="">
    <xsd:import namespace="b2e5e35c-01b2-49b7-80c6-67e6bc8162d6"/>
    <xsd:import namespace="9c4209bc-07df-40bd-abd9-12867375804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e5e35c-01b2-49b7-80c6-67e6bc8162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4209bc-07df-40bd-abd9-12867375804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F29F34-792E-420D-98AD-38F74CF51432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purl.org/dc/elements/1.1/"/>
    <ds:schemaRef ds:uri="b2e5e35c-01b2-49b7-80c6-67e6bc8162d6"/>
    <ds:schemaRef ds:uri="http://schemas.microsoft.com/office/infopath/2007/PartnerControls"/>
    <ds:schemaRef ds:uri="9c4209bc-07df-40bd-abd9-12867375804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31CAC70-A85B-4677-A345-3C60FD7F1B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C1CD0F-F428-4042-B3CA-F0F3430F3F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e5e35c-01b2-49b7-80c6-67e6bc8162d6"/>
    <ds:schemaRef ds:uri="9c4209bc-07df-40bd-abd9-1286737580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48</TotalTime>
  <Words>102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Trebuchet MS</vt:lpstr>
      <vt:lpstr>Berlin</vt:lpstr>
      <vt:lpstr>Requesting for a letter of Recommendation </vt:lpstr>
      <vt:lpstr>Determine who to ask</vt:lpstr>
      <vt:lpstr>Send an E-mail to your reference </vt:lpstr>
    </vt:vector>
  </TitlesOfParts>
  <Company>Iowa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Requesting for a letter of Recommendation</dc:title>
  <dc:creator>Luvaga, Ebby S [ECON]</dc:creator>
  <cp:lastModifiedBy>Luvaga, Ebby S [ECON]</cp:lastModifiedBy>
  <cp:revision>4</cp:revision>
  <dcterms:created xsi:type="dcterms:W3CDTF">2021-02-10T17:15:37Z</dcterms:created>
  <dcterms:modified xsi:type="dcterms:W3CDTF">2021-02-10T19:50:56Z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0x010100CA6C26E498871346AFBBC2D875DA8D2E</vt:lpwstr>
  </property>
</Properties>
</file>